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660"/>
  </p:normalViewPr>
  <p:slideViewPr>
    <p:cSldViewPr>
      <p:cViewPr varScale="1">
        <p:scale>
          <a:sx n="104" d="100"/>
          <a:sy n="104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/>
          <a:lstStyle/>
          <a:p>
            <a:r>
              <a:rPr lang="en-US" dirty="0" smtClean="0"/>
              <a:t>What are they doing?</a:t>
            </a:r>
            <a:endParaRPr lang="ru-RU" dirty="0"/>
          </a:p>
        </p:txBody>
      </p:sp>
      <p:pic>
        <p:nvPicPr>
          <p:cNvPr id="4" name="Рисунок 3" descr="640845745i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8623">
            <a:off x="1069306" y="4193505"/>
            <a:ext cx="1371600" cy="1371600"/>
          </a:xfrm>
          <a:prstGeom prst="rect">
            <a:avLst/>
          </a:prstGeom>
        </p:spPr>
      </p:pic>
      <p:pic>
        <p:nvPicPr>
          <p:cNvPr id="5" name="Рисунок 4" descr="за компо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962400"/>
            <a:ext cx="1768764" cy="1978617"/>
          </a:xfrm>
          <a:prstGeom prst="rect">
            <a:avLst/>
          </a:prstGeom>
        </p:spPr>
      </p:pic>
      <p:pic>
        <p:nvPicPr>
          <p:cNvPr id="6" name="Рисунок 5" descr="фотографировать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263" y="3668191"/>
            <a:ext cx="1404938" cy="1695615"/>
          </a:xfrm>
          <a:prstGeom prst="rect">
            <a:avLst/>
          </a:prstGeom>
        </p:spPr>
      </p:pic>
      <p:pic>
        <p:nvPicPr>
          <p:cNvPr id="7" name="Рисунок 6" descr="танцевать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038600"/>
            <a:ext cx="1524000" cy="1828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ab77e7893605a5673cb0eb132557c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47800"/>
            <a:ext cx="3387337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4953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95400" y="5029200"/>
            <a:ext cx="67298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 is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bb1f3e4ba1651d4c0832a946b2950b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2695575" cy="3218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4953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boy/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4953000"/>
            <a:ext cx="7085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boy is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rog_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43000"/>
            <a:ext cx="3489690" cy="3286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51054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frogs/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musical instruments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4953000"/>
            <a:ext cx="7940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frogs are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musical instruments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17370_f9839c9b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6943207" cy="4346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5181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It/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578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raining.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грать на гитаре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9569"/>
            <a:ext cx="1524000" cy="1444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10668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he…?                   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she…?             Are they…?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it…?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ISLAND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10000"/>
            <a:ext cx="3562350" cy="2381250"/>
          </a:xfrm>
          <a:prstGeom prst="rect">
            <a:avLst/>
          </a:prstGeom>
        </p:spPr>
      </p:pic>
      <p:pic>
        <p:nvPicPr>
          <p:cNvPr id="9" name="Рисунок 8" descr="9af9fbd48897d963e551b0346800c18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14600"/>
            <a:ext cx="1371600" cy="1695450"/>
          </a:xfrm>
          <a:prstGeom prst="rect">
            <a:avLst/>
          </a:prstGeom>
        </p:spPr>
      </p:pic>
      <p:pic>
        <p:nvPicPr>
          <p:cNvPr id="10" name="Рисунок 9" descr="мальчики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648200"/>
            <a:ext cx="1569533" cy="1180750"/>
          </a:xfrm>
          <a:prstGeom prst="rect">
            <a:avLst/>
          </a:prstGeom>
        </p:spPr>
      </p:pic>
      <p:pic>
        <p:nvPicPr>
          <p:cNvPr id="12" name="Рисунок 11" descr="готовить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819400"/>
            <a:ext cx="1447800" cy="1363345"/>
          </a:xfrm>
          <a:prstGeom prst="rect">
            <a:avLst/>
          </a:prstGeom>
        </p:spPr>
      </p:pic>
      <p:pic>
        <p:nvPicPr>
          <p:cNvPr id="14" name="Рисунок 13" descr="h4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9400" y="4572000"/>
            <a:ext cx="1905000" cy="1228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609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what the people are doing.</a:t>
            </a:r>
            <a:endParaRPr lang="ru-RU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43000"/>
            <a:ext cx="3810000" cy="443734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84703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2862263" cy="475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334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5410200"/>
            <a:ext cx="60708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dancing.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be4c_75626a7c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3905250" cy="3524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0292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029200"/>
            <a:ext cx="6951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birds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887ced48e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 tea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5400" y="5410200"/>
            <a:ext cx="67297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is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 tea.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ed5419dc52c46d2cf200d7b8dc5cb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524000"/>
            <a:ext cx="3297381" cy="2266950"/>
          </a:xfrm>
          <a:prstGeom prst="rect">
            <a:avLst/>
          </a:prstGeom>
        </p:spPr>
      </p:pic>
      <p:pic>
        <p:nvPicPr>
          <p:cNvPr id="3" name="Рисунок 2" descr="5fdd9f836981b610996b6d2f54abcc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981200"/>
            <a:ext cx="354676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4648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648200"/>
            <a:ext cx="7993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girls are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swimming.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9088_523dfcd5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33400"/>
            <a:ext cx="3505200" cy="467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5334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It/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3600" y="5257800"/>
            <a:ext cx="5541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snowing.</a:t>
            </a:r>
            <a:endParaRPr lang="ru-RU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b8312bd1df8667040df9600b013fce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447800"/>
            <a:ext cx="2649793" cy="2566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sportsman/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ride a bike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4724400"/>
            <a:ext cx="7376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sportsman is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riding a bike.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87691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209800"/>
            <a:ext cx="6814183" cy="17383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48006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loud music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876800"/>
            <a:ext cx="785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 are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loud music.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68cb97d7bb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57200"/>
            <a:ext cx="6724277" cy="5038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56388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children/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5562600"/>
            <a:ext cx="7228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 are 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playing.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118</Words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What are they doing?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</dc:title>
  <dc:subject>настоящее длительное</dc:subject>
  <dc:creator>Галкина</dc:creator>
  <cp:lastModifiedBy>Нина</cp:lastModifiedBy>
  <cp:revision>8</cp:revision>
  <dcterms:modified xsi:type="dcterms:W3CDTF">2010-03-25T11:48:13Z</dcterms:modified>
</cp:coreProperties>
</file>