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1" r:id="rId6"/>
    <p:sldId id="262" r:id="rId7"/>
    <p:sldId id="260" r:id="rId8"/>
    <p:sldId id="264" r:id="rId9"/>
    <p:sldId id="265" r:id="rId10"/>
    <p:sldId id="266" r:id="rId11"/>
    <p:sldId id="268" r:id="rId12"/>
    <p:sldId id="271" r:id="rId13"/>
    <p:sldId id="267" r:id="rId14"/>
    <p:sldId id="269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A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76400" y="12192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Simple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8400" y="5257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dive.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33400"/>
            <a:ext cx="4333347" cy="4187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1054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write.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09600"/>
            <a:ext cx="36766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78024" y="5047488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run.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21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76400" y="5285232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will fly.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863840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81400" y="228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3340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will study.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967712"/>
            <a:ext cx="1828800" cy="285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905000"/>
            <a:ext cx="1600200" cy="160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4167" t="5333" r="27083" b="8000"/>
          <a:stretch>
            <a:fillRect/>
          </a:stretch>
        </p:blipFill>
        <p:spPr bwMode="auto">
          <a:xfrm>
            <a:off x="-7620" y="2590800"/>
            <a:ext cx="26746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исунок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28600"/>
            <a:ext cx="2457450" cy="246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62000" y="5334000"/>
            <a:ext cx="195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ru-RU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4572000"/>
            <a:ext cx="204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endParaRPr lang="ru-RU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3505200"/>
            <a:ext cx="1210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2819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dance.</a:t>
            </a:r>
            <a:endParaRPr lang="ru-RU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1524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Рассказать о том, что не произойдёт глаголам помогает злая собачка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имени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114800" y="2819400"/>
            <a:ext cx="990600" cy="429768"/>
          </a:xfrm>
          <a:custGeom>
            <a:avLst/>
            <a:gdLst>
              <a:gd name="connsiteX0" fmla="*/ 0 w 1245108"/>
              <a:gd name="connsiteY0" fmla="*/ 914400 h 914400"/>
              <a:gd name="connsiteX1" fmla="*/ 1060704 w 1245108"/>
              <a:gd name="connsiteY1" fmla="*/ 146304 h 914400"/>
              <a:gd name="connsiteX2" fmla="*/ 1106424 w 1245108"/>
              <a:gd name="connsiteY2" fmla="*/ 36576 h 914400"/>
              <a:gd name="connsiteX3" fmla="*/ 1106424 w 1245108"/>
              <a:gd name="connsiteY3" fmla="*/ 36576 h 914400"/>
              <a:gd name="connsiteX4" fmla="*/ 1106424 w 1245108"/>
              <a:gd name="connsiteY4" fmla="*/ 27432 h 914400"/>
              <a:gd name="connsiteX0" fmla="*/ 0 w 1129284"/>
              <a:gd name="connsiteY0" fmla="*/ 886968 h 886968"/>
              <a:gd name="connsiteX1" fmla="*/ 694944 w 1129284"/>
              <a:gd name="connsiteY1" fmla="*/ 633984 h 886968"/>
              <a:gd name="connsiteX2" fmla="*/ 1060704 w 1129284"/>
              <a:gd name="connsiteY2" fmla="*/ 118872 h 886968"/>
              <a:gd name="connsiteX3" fmla="*/ 1106424 w 1129284"/>
              <a:gd name="connsiteY3" fmla="*/ 9144 h 886968"/>
              <a:gd name="connsiteX4" fmla="*/ 1106424 w 1129284"/>
              <a:gd name="connsiteY4" fmla="*/ 9144 h 886968"/>
              <a:gd name="connsiteX5" fmla="*/ 1106424 w 1129284"/>
              <a:gd name="connsiteY5" fmla="*/ 0 h 88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284" h="886968">
                <a:moveTo>
                  <a:pt x="0" y="886968"/>
                </a:moveTo>
                <a:cubicBezTo>
                  <a:pt x="77724" y="832104"/>
                  <a:pt x="518160" y="762000"/>
                  <a:pt x="694944" y="633984"/>
                </a:cubicBezTo>
                <a:cubicBezTo>
                  <a:pt x="871728" y="505968"/>
                  <a:pt x="992124" y="223012"/>
                  <a:pt x="1060704" y="118872"/>
                </a:cubicBezTo>
                <a:cubicBezTo>
                  <a:pt x="1129284" y="14732"/>
                  <a:pt x="1106424" y="9144"/>
                  <a:pt x="1106424" y="9144"/>
                </a:cubicBezTo>
                <a:lnTo>
                  <a:pt x="1106424" y="9144"/>
                </a:lnTo>
                <a:lnTo>
                  <a:pt x="1106424" y="0"/>
                </a:lnTo>
              </a:path>
            </a:pathLst>
          </a:cu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95800" y="5410200"/>
            <a:ext cx="464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Вести её за собой может только хозяин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17582-Day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9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38100"/>
            <a:ext cx="7296150" cy="689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3986328"/>
            <a:ext cx="1722598" cy="269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Группа 18"/>
          <p:cNvGrpSpPr/>
          <p:nvPr/>
        </p:nvGrpSpPr>
        <p:grpSpPr>
          <a:xfrm>
            <a:off x="6934200" y="990600"/>
            <a:ext cx="1981200" cy="3962400"/>
            <a:chOff x="6934200" y="990600"/>
            <a:chExt cx="1981200" cy="3962400"/>
          </a:xfrm>
        </p:grpSpPr>
        <p:cxnSp>
          <p:nvCxnSpPr>
            <p:cNvPr id="13" name="Скругленная соединительная линия 12"/>
            <p:cNvCxnSpPr/>
            <p:nvPr/>
          </p:nvCxnSpPr>
          <p:spPr>
            <a:xfrm rot="5400000">
              <a:off x="6553200" y="3810000"/>
              <a:ext cx="2133600" cy="152400"/>
            </a:xfrm>
            <a:prstGeom prst="curvedConnector3">
              <a:avLst>
                <a:gd name="adj1" fmla="val 44857"/>
              </a:avLst>
            </a:prstGeom>
            <a:ln w="222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Равнобедренный треугольник 17"/>
            <p:cNvSpPr/>
            <p:nvPr/>
          </p:nvSpPr>
          <p:spPr>
            <a:xfrm>
              <a:off x="7543800" y="2743200"/>
              <a:ext cx="22860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934200" y="990600"/>
              <a:ext cx="19050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15240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WILL</a:t>
              </a:r>
              <a:endPara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57200"/>
            <a:ext cx="1722598" cy="269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360045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2590800" y="381000"/>
            <a:ext cx="2743200" cy="1981200"/>
            <a:chOff x="2057400" y="1371600"/>
            <a:chExt cx="2743200" cy="1981200"/>
          </a:xfrm>
        </p:grpSpPr>
        <p:pic>
          <p:nvPicPr>
            <p:cNvPr id="6" name="Рисунок 5" descr="33f82a9af802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7400" y="1371600"/>
              <a:ext cx="2590800" cy="1981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33600" y="18288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Will! Help!</a:t>
              </a:r>
              <a:endPara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4572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Вспомогательный глагол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приходит на помощь обычным глаголам, чтобы помочь им рассказать, что произойдёт в будущем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248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8400" y="54102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</a:t>
            </a:r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Расскажи, что произойдёт завтра. Не забудь пригласить на помощь глагол 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723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53340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play football</a:t>
            </a:r>
            <a:r>
              <a:rPr lang="en-US" sz="6000" dirty="0" smtClean="0">
                <a:solidFill>
                  <a:srgbClr val="0000FF"/>
                </a:solidFill>
              </a:rPr>
              <a:t>.</a:t>
            </a:r>
            <a:endParaRPr lang="ru-RU" sz="60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6962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0" y="52578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read a book.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55904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43200" y="228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 shopping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486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will go shopping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4124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0" y="5257800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watch TV</a:t>
            </a:r>
            <a:r>
              <a:rPr lang="en-US" sz="4800" dirty="0" smtClean="0">
                <a:solidFill>
                  <a:srgbClr val="0000FF"/>
                </a:solidFill>
              </a:rPr>
              <a:t>.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89432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5486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will play computer games.</a:t>
            </a: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123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Simple</dc:title>
  <dc:creator>Галкина Н.В.</dc:creator>
  <cp:lastModifiedBy>BomG</cp:lastModifiedBy>
  <cp:revision>25</cp:revision>
  <dcterms:modified xsi:type="dcterms:W3CDTF">2011-04-17T15:05:35Z</dcterms:modified>
</cp:coreProperties>
</file>